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07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7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186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98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69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964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510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8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4F81BD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93206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567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780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53615-BFDE-46DE-814C-47EC6EF6D371}" type="datetimeFigureOut">
              <a:rPr lang="el-GR" smtClean="0"/>
              <a:t>15/2/2014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15/2/2014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857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295641"/>
              </p:ext>
            </p:extLst>
          </p:nvPr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==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Ίσο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Μεγαλύτερο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Μικρότερο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~=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Διάφορο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&gt;=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Μεγαλύτερο ή ίσο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&lt;=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Μικρότερο ή ίσο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857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628800"/>
            <a:ext cx="28673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5&gt;3 </a:t>
            </a:r>
            <a:r>
              <a:rPr lang="el-GR" dirty="0">
                <a:sym typeface="Wingdings" pitchFamily="2" charset="2"/>
              </a:rPr>
              <a:t></a:t>
            </a:r>
            <a:r>
              <a:rPr lang="el-GR" dirty="0" smtClean="0"/>
              <a:t>  Αληθές επιστρέφει 1</a:t>
            </a:r>
          </a:p>
          <a:p>
            <a:endParaRPr lang="el-GR" dirty="0"/>
          </a:p>
          <a:p>
            <a:r>
              <a:rPr lang="el-GR" dirty="0" smtClean="0"/>
              <a:t>2&gt;3  </a:t>
            </a:r>
            <a:r>
              <a:rPr lang="el-GR" dirty="0" smtClean="0">
                <a:sym typeface="Wingdings" pitchFamily="2" charset="2"/>
              </a:rPr>
              <a:t> Ψευδές επιστρέφει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545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652664"/>
              </p:ext>
            </p:extLst>
          </p:nvPr>
        </p:nvGraphicFramePr>
        <p:xfrm>
          <a:off x="1524000" y="1397000"/>
          <a:ext cx="6096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&amp;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Και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|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ή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~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όχι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Xor</a:t>
                      </a:r>
                      <a:r>
                        <a:rPr lang="en-US" dirty="0" smtClean="0"/>
                        <a:t>()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Αποκλειστικό</a:t>
                      </a:r>
                      <a:r>
                        <a:rPr lang="el-GR" baseline="0" dirty="0" smtClean="0"/>
                        <a:t> ή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07004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36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Θέμα του Office</vt:lpstr>
      <vt:lpstr>Solstice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chrish</dc:creator>
  <cp:lastModifiedBy>chrish</cp:lastModifiedBy>
  <cp:revision>4</cp:revision>
  <dcterms:created xsi:type="dcterms:W3CDTF">2014-02-15T08:43:51Z</dcterms:created>
  <dcterms:modified xsi:type="dcterms:W3CDTF">2014-02-15T09:27:32Z</dcterms:modified>
</cp:coreProperties>
</file>