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55" autoAdjust="0"/>
    <p:restoredTop sz="94660"/>
  </p:normalViewPr>
  <p:slideViewPr>
    <p:cSldViewPr>
      <p:cViewPr varScale="1">
        <p:scale>
          <a:sx n="69" d="100"/>
          <a:sy n="69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67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1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14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80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2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79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2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4F81BD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776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2853615-BFDE-46DE-814C-47EC6EF6D371}" type="datetimeFigureOut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6/1/2014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DF53439-851E-44AD-84B1-B6BFC3D0C743}" type="slidenum">
              <a:rPr lang="el-GR" smtClean="0">
                <a:solidFill>
                  <a:srgbClr val="EEECE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l-GR">
              <a:solidFill>
                <a:srgbClr val="EEECE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9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052736"/>
            <a:ext cx="44993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Βασικές έννοιες πινάκων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23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2292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Πρόσθεση πινάκων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420888"/>
            <a:ext cx="66401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Πρόσθεση στοιχείου προς στοιχείο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Το αποτέλεσμα είναι ένας πίνακας ίδιων διαστάσεων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πίνακες που προστίθενται ή αφαιρούνται πρέπει να χουν τις </a:t>
            </a:r>
          </a:p>
          <a:p>
            <a:r>
              <a:rPr lang="el-GR" dirty="0"/>
              <a:t> </a:t>
            </a:r>
            <a:r>
              <a:rPr lang="el-GR" dirty="0" smtClean="0"/>
              <a:t>     ίδιες διαστάσεις</a:t>
            </a:r>
            <a:endParaRPr lang="en-US" dirty="0"/>
          </a:p>
        </p:txBody>
      </p:sp>
      <p:pic>
        <p:nvPicPr>
          <p:cNvPr id="5122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933" y="4970656"/>
            <a:ext cx="7351539" cy="102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46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3319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Πολλαπλασιασμός με αριθμό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420888"/>
            <a:ext cx="6971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Πολλαπλασιασμός του αριθμού με όλα τα στοιχεία του πίνακα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Το αποτέλεσμα είναι ένας πίνακας ίδιων διαστάσεων με τον αρχικό</a:t>
            </a:r>
            <a:endParaRPr lang="en-US" dirty="0"/>
          </a:p>
        </p:txBody>
      </p:sp>
      <p:pic>
        <p:nvPicPr>
          <p:cNvPr id="6146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010" y="4149858"/>
            <a:ext cx="5545981" cy="110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045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3161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Πολλαπλασιασμός πινάκων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988840"/>
            <a:ext cx="763766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Για να πολλαπλασιασθούν δυο πίνακες </a:t>
            </a:r>
            <a:r>
              <a:rPr lang="en-US" dirty="0" err="1" smtClean="0"/>
              <a:t>mxn</a:t>
            </a:r>
            <a:r>
              <a:rPr lang="en-US" dirty="0" smtClean="0"/>
              <a:t> </a:t>
            </a:r>
            <a:r>
              <a:rPr lang="el-GR" dirty="0" smtClean="0"/>
              <a:t>και </a:t>
            </a:r>
            <a:r>
              <a:rPr lang="en-US" dirty="0" err="1" smtClean="0"/>
              <a:t>ixj</a:t>
            </a:r>
            <a:r>
              <a:rPr lang="en-US" dirty="0" smtClean="0"/>
              <a:t> </a:t>
            </a:r>
            <a:r>
              <a:rPr lang="el-GR" dirty="0" smtClean="0"/>
              <a:t>πρέπει </a:t>
            </a:r>
            <a:r>
              <a:rPr lang="en-US" dirty="0" smtClean="0"/>
              <a:t>m=j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Το αποτέλεσμα είναι ένας πίνακας </a:t>
            </a:r>
            <a:r>
              <a:rPr lang="en-US" dirty="0" err="1" smtClean="0"/>
              <a:t>mxj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Κάθε στοιχείο της πρώτης γραμμής πολλαπλασιάζεται με κάθε στοιχείο</a:t>
            </a:r>
          </a:p>
          <a:p>
            <a:r>
              <a:rPr lang="el-GR" dirty="0"/>
              <a:t> </a:t>
            </a:r>
            <a:r>
              <a:rPr lang="el-GR" dirty="0" smtClean="0"/>
              <a:t>     της πρώτης στήλης. Τα γινόμενα προστίθενται και έχουμε το στοιχείο του </a:t>
            </a:r>
          </a:p>
          <a:p>
            <a:r>
              <a:rPr lang="el-GR" dirty="0"/>
              <a:t> </a:t>
            </a:r>
            <a:r>
              <a:rPr lang="el-GR" dirty="0" smtClean="0"/>
              <a:t>     πίνακα αποτελέσματος.</a:t>
            </a:r>
            <a:endParaRPr lang="en-US" dirty="0"/>
          </a:p>
        </p:txBody>
      </p:sp>
      <p:pic>
        <p:nvPicPr>
          <p:cNvPr id="7170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633" y="4653136"/>
            <a:ext cx="7484595" cy="1439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2506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3475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Μετατόπιση γραμμών στηλών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420888"/>
            <a:ext cx="68530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αριθμός των γραμμών αλλάζει θέση με τον αριθμό των στηλών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 πίνακας </a:t>
            </a:r>
            <a:r>
              <a:rPr lang="en-US" dirty="0" err="1" smtClean="0"/>
              <a:t>mxn</a:t>
            </a:r>
            <a:r>
              <a:rPr lang="en-US" dirty="0" smtClean="0"/>
              <a:t> </a:t>
            </a:r>
            <a:r>
              <a:rPr lang="el-GR" dirty="0" smtClean="0"/>
              <a:t>γίνεται </a:t>
            </a:r>
            <a:r>
              <a:rPr lang="en-US" dirty="0" err="1" smtClean="0"/>
              <a:t>nxm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Συμβολίζεται με έναν δείκτη Τ. </a:t>
            </a:r>
            <a:endParaRPr lang="en-US" dirty="0"/>
          </a:p>
        </p:txBody>
      </p:sp>
      <p:pic>
        <p:nvPicPr>
          <p:cNvPr id="8194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361" y="4702186"/>
            <a:ext cx="4949279" cy="120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754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51505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Ειδικές μορφές πινάκων – μοναδιαίος πίνακας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420888"/>
            <a:ext cx="44022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Όλα τα στοιχεία του πίνακα έχουν τιμή 1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Συμβολίζεται με Ι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endParaRPr lang="en-US" dirty="0"/>
          </a:p>
        </p:txBody>
      </p:sp>
      <p:pic>
        <p:nvPicPr>
          <p:cNvPr id="9218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035" y="4365104"/>
            <a:ext cx="1511931" cy="92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371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5055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Ειδικές μορφές πινάκων – μηδενικός πίνακας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420888"/>
            <a:ext cx="4402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Όλα τα στοιχεία του πίνακα έχουν τιμή 0</a:t>
            </a:r>
          </a:p>
          <a:p>
            <a:endParaRPr lang="en-US" dirty="0"/>
          </a:p>
        </p:txBody>
      </p:sp>
      <p:pic>
        <p:nvPicPr>
          <p:cNvPr id="10242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207" y="3861048"/>
            <a:ext cx="1293586" cy="96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82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4130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Ειδικές μορφές πινάκων – διαγώνιος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2420888"/>
            <a:ext cx="7237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Όλα τα στοιχεία εκτός της κυρίας διαγωνίου είναι μηδέν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δείκτες των στοιχείων της κυρίας διαγωνίου είναι ίσοι μεταξύ τους</a:t>
            </a:r>
          </a:p>
          <a:p>
            <a:endParaRPr lang="en-US" dirty="0"/>
          </a:p>
        </p:txBody>
      </p:sp>
      <p:pic>
        <p:nvPicPr>
          <p:cNvPr id="11266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016" y="3986864"/>
            <a:ext cx="1887968" cy="106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296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1345123"/>
            <a:ext cx="612828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Ορισμός</a:t>
            </a:r>
          </a:p>
          <a:p>
            <a:endParaRPr lang="el-GR" sz="2000" dirty="0">
              <a:latin typeface="Times New Roman" pitchFamily="18" charset="0"/>
              <a:cs typeface="Times New Roman" pitchFamily="18" charset="0"/>
            </a:endParaRPr>
          </a:p>
          <a:p>
            <a:endParaRPr lang="el-GR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Τετραγωνικές συστοιχίες αριθμών, συμβόλων ή εκφράσεων </a:t>
            </a:r>
          </a:p>
          <a:p>
            <a:r>
              <a:rPr lang="el-GR" dirty="0"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οποθετημένων κατά γραμμές ή στήλες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51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412776"/>
            <a:ext cx="16162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Συμβολισμός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2348880"/>
            <a:ext cx="68868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πίνακες συμβολίζονται με 2 αριθμούς σε παρένθεση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Οι αριθμοί των γραμμών και των στηλών ονομάζονται διαστάσεις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407707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dirty="0" smtClean="0"/>
              <a:t>(</a:t>
            </a:r>
            <a:r>
              <a:rPr lang="en-US" sz="3600" dirty="0" err="1" smtClean="0"/>
              <a:t>x,y</a:t>
            </a:r>
            <a:r>
              <a:rPr lang="el-GR" sz="3600" dirty="0" smtClean="0"/>
              <a:t>)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655979" y="3501008"/>
            <a:ext cx="1760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 smtClean="0"/>
              <a:t>Αριθμός γραμμών</a:t>
            </a:r>
            <a:endParaRPr lang="en-US" sz="1600" dirty="0"/>
          </a:p>
        </p:txBody>
      </p:sp>
      <p:sp>
        <p:nvSpPr>
          <p:cNvPr id="10" name="Down Arrow 9"/>
          <p:cNvSpPr/>
          <p:nvPr/>
        </p:nvSpPr>
        <p:spPr>
          <a:xfrm>
            <a:off x="4310245" y="3839562"/>
            <a:ext cx="117739" cy="45353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48070" y="5106670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 smtClean="0"/>
              <a:t>Αριθμός στηλών</a:t>
            </a:r>
            <a:endParaRPr lang="en-US" sz="1600" dirty="0"/>
          </a:p>
        </p:txBody>
      </p:sp>
      <p:sp>
        <p:nvSpPr>
          <p:cNvPr id="14" name="Down Arrow 13"/>
          <p:cNvSpPr/>
          <p:nvPr/>
        </p:nvSpPr>
        <p:spPr>
          <a:xfrm rot="10800000">
            <a:off x="4644008" y="4717732"/>
            <a:ext cx="117739" cy="45353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214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164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Πίνακας </a:t>
            </a:r>
            <a:r>
              <a:rPr lang="en-US" sz="2000" dirty="0" err="1" smtClean="0"/>
              <a:t>mxn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1026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242" y="2821930"/>
            <a:ext cx="3947517" cy="188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Είδη πινάκων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204864"/>
            <a:ext cx="26665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Πίνακας γραμμή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Πίνακας στήλη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Τετραγωνικός πίνακας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02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1964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Πίνακας γραμμή</a:t>
            </a:r>
            <a:endParaRPr lang="en-US" sz="2000" dirty="0"/>
          </a:p>
        </p:txBody>
      </p:sp>
      <p:pic>
        <p:nvPicPr>
          <p:cNvPr id="2050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350" y="2924944"/>
            <a:ext cx="2781300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82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17876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Πίνακας στήλη</a:t>
            </a:r>
            <a:endParaRPr lang="en-US" sz="2000" dirty="0"/>
          </a:p>
        </p:txBody>
      </p:sp>
      <p:pic>
        <p:nvPicPr>
          <p:cNvPr id="3074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504" y="2924944"/>
            <a:ext cx="938992" cy="13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138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3213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Τετραγωνικός πίνακας (</a:t>
            </a:r>
            <a:r>
              <a:rPr lang="en-US" sz="2000" dirty="0" err="1" smtClean="0"/>
              <a:t>nxn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4098" name="Picture 2" descr="C:\Users\chrish\Desktop\Untitle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226" y="3140968"/>
            <a:ext cx="3501548" cy="156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9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12776"/>
            <a:ext cx="2020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Πράξεις πινάκων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2204864"/>
            <a:ext cx="390235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Πρόσθεση-αφαίρεση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Πολλαπλασιασμός με αριθμό</a:t>
            </a:r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Πολλαπλασιασμός </a:t>
            </a:r>
            <a:r>
              <a:rPr lang="el-GR" dirty="0" smtClean="0"/>
              <a:t>μεταξύ πινάκων</a:t>
            </a:r>
            <a:endParaRPr lang="el-GR" dirty="0" smtClean="0"/>
          </a:p>
          <a:p>
            <a:pPr marL="285750" indent="-285750">
              <a:buFont typeface="Arial" pitchFamily="34" charset="0"/>
              <a:buChar char="•"/>
            </a:pPr>
            <a:endParaRPr lang="el-GR" dirty="0"/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/>
              <a:t>Μετατόπιση γραμμών στηλών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333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245</Words>
  <Application>Microsoft Office PowerPoint</Application>
  <PresentationFormat>On-screen Show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chrish</dc:creator>
  <cp:lastModifiedBy>chrish</cp:lastModifiedBy>
  <cp:revision>17</cp:revision>
  <dcterms:created xsi:type="dcterms:W3CDTF">2013-12-29T08:09:55Z</dcterms:created>
  <dcterms:modified xsi:type="dcterms:W3CDTF">2014-01-06T09:28:51Z</dcterms:modified>
</cp:coreProperties>
</file>